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05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CC"/>
    <a:srgbClr val="CCCCFF"/>
    <a:srgbClr val="CCFF99"/>
    <a:srgbClr val="99CCFF"/>
    <a:srgbClr val="FFFF00"/>
    <a:srgbClr val="CCFFCC"/>
    <a:srgbClr val="CCECFF"/>
    <a:srgbClr val="7A0000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204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E8E7C04-6A68-49DD-A5DD-4B9A541E4E91}" type="datetimeFigureOut">
              <a:rPr lang="ru-RU"/>
              <a:pPr/>
              <a:t>18.12.2021</a:t>
            </a:fld>
            <a:endParaRPr lang="ru-RU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7564418-C113-4852-A31F-88229C55010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F1DF1-BA08-488B-87EB-7B2D1287774F}" type="datetimeFigureOut">
              <a:rPr lang="ru-RU"/>
              <a:pPr>
                <a:defRPr/>
              </a:pPr>
              <a:t>18.12.2021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E3D3-3E60-4D95-8963-B994F5763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E28F8-24AE-4E0C-A00D-FA61E2094BEB}" type="datetimeFigureOut">
              <a:rPr lang="ru-RU"/>
              <a:pPr>
                <a:defRPr/>
              </a:pPr>
              <a:t>18.12.2021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A7295-397D-4F15-A80B-C8DBD1661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E9A8-756D-400C-98B7-BD1E4E571910}" type="datetimeFigureOut">
              <a:rPr lang="ru-RU"/>
              <a:pPr>
                <a:defRPr/>
              </a:pPr>
              <a:t>18.12.2021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1C390-FD41-4EE8-BD12-CAC767D21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AA541-0042-41A7-A394-5C186CBF12B4}" type="datetimeFigureOut">
              <a:rPr lang="ru-RU"/>
              <a:pPr>
                <a:defRPr/>
              </a:pPr>
              <a:t>18.12.2021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D8A4E-BFAD-4218-AE5D-E331DDA91C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087B9-F4EC-4313-90AF-C0C53C2EAA49}" type="datetimeFigureOut">
              <a:rPr lang="ru-RU"/>
              <a:pPr>
                <a:defRPr/>
              </a:pPr>
              <a:t>18.12.2021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97C1-47D5-4E9F-B277-6743C70351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8003D-5D19-4D1B-A266-15E813BEB834}" type="datetimeFigureOut">
              <a:rPr lang="ru-RU"/>
              <a:pPr>
                <a:defRPr/>
              </a:pPr>
              <a:t>18.12.2021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8734C-C1C4-4C6B-897B-ACC7E07B0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827D1-3A16-40AC-93EF-84E7CB205F6A}" type="datetimeFigureOut">
              <a:rPr lang="ru-RU"/>
              <a:pPr>
                <a:defRPr/>
              </a:pPr>
              <a:t>18.12.2021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5BF39-6750-4737-91D3-2AF93A1F6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4DE17-8283-401A-8F90-AB80B71A5BA8}" type="datetimeFigureOut">
              <a:rPr lang="ru-RU"/>
              <a:pPr>
                <a:defRPr/>
              </a:pPr>
              <a:t>18.12.2021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1A4A5-E57C-4C6D-9C33-72FFCA2E5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CFCE9-31C9-4A04-8023-041D75898A16}" type="datetimeFigureOut">
              <a:rPr lang="ru-RU"/>
              <a:pPr>
                <a:defRPr/>
              </a:pPr>
              <a:t>18.12.2021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90F26-7A65-481C-B921-9986672D7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1A3FF-E3B8-471E-98BB-2400B647E236}" type="datetimeFigureOut">
              <a:rPr lang="ru-RU"/>
              <a:pPr>
                <a:defRPr/>
              </a:pPr>
              <a:t>18.12.2021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BD29F-6097-4209-A6F6-729D59E01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7CAC7-0095-460A-A4E9-242D994A4CC1}" type="datetimeFigureOut">
              <a:rPr lang="ru-RU"/>
              <a:pPr>
                <a:defRPr/>
              </a:pPr>
              <a:t>18.12.2021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7AC84-17F7-4A6B-9BB5-3468C20B1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AD753E-533D-40BC-9BA7-96A1B353CC49}" type="datetimeFigureOut">
              <a:rPr lang="ru-RU"/>
              <a:pPr>
                <a:defRPr/>
              </a:pPr>
              <a:t>18.12.2021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C22B1C-EFB2-4F73-9040-37E8D5D14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643050"/>
            <a:ext cx="75009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Times New Roman"/>
                <a:cs typeface="Arial"/>
              </a:rPr>
              <a:t>Посадил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Times New Roman"/>
                <a:cs typeface="Arial"/>
              </a:rPr>
              <a:t>дед репку: </a:t>
            </a: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Times New Roman"/>
                <a:cs typeface="Arial"/>
              </a:rPr>
              <a:t>бедный </a:t>
            </a:r>
            <a:r>
              <a:rPr lang="ru-RU" sz="4400" b="1" strike="sngStrike" dirty="0" smtClean="0">
                <a:solidFill>
                  <a:srgbClr val="FF0000"/>
                </a:solidFill>
                <a:latin typeface="Arial Black" panose="020B0A04020102020204" pitchFamily="34" charset="0"/>
                <a:ea typeface="Times New Roman"/>
                <a:cs typeface="Arial"/>
              </a:rPr>
              <a:t>или</a:t>
            </a:r>
            <a:r>
              <a:rPr lang="ru-RU" sz="44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Times New Roman"/>
                <a:cs typeface="Arial"/>
              </a:rPr>
              <a:t> и умный был</a:t>
            </a:r>
            <a:r>
              <a:rPr lang="ru-RU" sz="44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Times New Roman"/>
                <a:cs typeface="Arial"/>
              </a:rPr>
              <a:t>?</a:t>
            </a:r>
          </a:p>
          <a:p>
            <a:pPr algn="ctr"/>
            <a:r>
              <a:rPr lang="en-US" sz="2000" b="1" dirty="0" smtClean="0">
                <a:solidFill>
                  <a:srgbClr val="0000CC"/>
                </a:solidFill>
                <a:latin typeface="Arial Black" panose="020B0A04020102020204" pitchFamily="34" charset="0"/>
                <a:ea typeface="Times New Roman"/>
                <a:cs typeface="Arial"/>
              </a:rPr>
              <a:t>https://drive.google.com/file/d/1LrSRvDLgQa6O6FVp6KCelmXiQSF6vsDL/view?usp=sharing</a:t>
            </a:r>
            <a:endParaRPr lang="ru-RU" sz="2000" b="1" dirty="0">
              <a:solidFill>
                <a:srgbClr val="0000CC"/>
              </a:solidFill>
              <a:latin typeface="Arial Black" panose="020B0A04020102020204" pitchFamily="34" charset="0"/>
              <a:ea typeface="Times New Roman"/>
              <a:cs typeface="Arial"/>
            </a:endParaRPr>
          </a:p>
        </p:txBody>
      </p:sp>
      <p:pic>
        <p:nvPicPr>
          <p:cNvPr id="6" name="Picture 2" descr="E:\ТАВГЕНЬ Н А\2021 2022\ОХРАНА ТРУДА\Нулевой травматизм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72074"/>
            <a:ext cx="1714512" cy="128588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857356" y="428604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</a:rPr>
              <a:t>Государственное учреждение образования «Гимназия № 1 г. </a:t>
            </a:r>
            <a:r>
              <a:rPr lang="ru-RU" sz="2000" b="1" dirty="0" err="1" smtClean="0">
                <a:solidFill>
                  <a:srgbClr val="0000CC"/>
                </a:solidFill>
              </a:rPr>
              <a:t>Воложина</a:t>
            </a:r>
            <a:r>
              <a:rPr lang="ru-RU" sz="2000" b="1" dirty="0" smtClean="0">
                <a:solidFill>
                  <a:srgbClr val="0000CC"/>
                </a:solidFill>
              </a:rPr>
              <a:t>»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8" y="5214950"/>
            <a:ext cx="3286116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Гульба  Тимофей, </a:t>
            </a:r>
          </a:p>
          <a:p>
            <a:r>
              <a:rPr lang="ru-RU" sz="2000" b="1" dirty="0" smtClean="0">
                <a:solidFill>
                  <a:srgbClr val="0000CC"/>
                </a:solidFill>
              </a:rPr>
              <a:t>учащийся  4 «Б» класса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1894</TotalTime>
  <Words>33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181</cp:revision>
  <dcterms:created xsi:type="dcterms:W3CDTF">2011-10-26T19:39:56Z</dcterms:created>
  <dcterms:modified xsi:type="dcterms:W3CDTF">2021-12-18T09:51:05Z</dcterms:modified>
</cp:coreProperties>
</file>